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8" r:id="rId3"/>
    <p:sldId id="259" r:id="rId4"/>
    <p:sldId id="260" r:id="rId5"/>
    <p:sldId id="261" r:id="rId6"/>
    <p:sldId id="291" r:id="rId7"/>
    <p:sldId id="292" r:id="rId8"/>
    <p:sldId id="300" r:id="rId9"/>
    <p:sldId id="301" r:id="rId10"/>
    <p:sldId id="302" r:id="rId11"/>
    <p:sldId id="293" r:id="rId12"/>
    <p:sldId id="303" r:id="rId13"/>
    <p:sldId id="304" r:id="rId14"/>
    <p:sldId id="299" r:id="rId15"/>
    <p:sldId id="298" r:id="rId16"/>
    <p:sldId id="297" r:id="rId17"/>
    <p:sldId id="296" r:id="rId18"/>
    <p:sldId id="295" r:id="rId19"/>
    <p:sldId id="294" r:id="rId20"/>
    <p:sldId id="305" r:id="rId21"/>
    <p:sldId id="306" r:id="rId22"/>
    <p:sldId id="307" r:id="rId23"/>
  </p:sldIdLst>
  <p:sldSz cx="9144000" cy="6858000" type="screen4x3"/>
  <p:notesSz cx="6858000" cy="9144000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489DF-8E5B-475A-9B55-F18D784BC37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2055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EB20B-0180-4DEB-9606-9FA0B7B06F4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041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60350"/>
            <a:ext cx="2058988" cy="5865813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29325" cy="5865813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E1E9C-8988-410C-96A2-EBAEA04B531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225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23A8C-B449-44A5-A02D-9E40DBD8201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9581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08B1B-931A-4FE8-A6E0-195F3F1C6EE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347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3E887-0799-4DD8-ABC0-FD1141C5251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4886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9514E-5E1A-4209-8E7F-DDF15405399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56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E67E0-94CD-4F63-A655-83D665CDE5C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485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65940-8F20-4D0C-9D8D-A2C4D9BAA2B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8725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78D3A-A368-4FBC-A961-A5D720AC210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4046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Kliknite ikonu da biste dodali  sliku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69A48-B6C8-40D6-B2F2-C14EDC6E9F4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869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mplate_mai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1" r="11304" b="26614"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 naslova matrice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4C78EB9-44B0-4B76-883C-12B3CD46FE6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pic>
        <p:nvPicPr>
          <p:cNvPr id="1032" name="Picture 8" descr="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EF2DA"/>
              </a:clrFrom>
              <a:clrTo>
                <a:srgbClr val="FEF2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938" y="6130925"/>
            <a:ext cx="77311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EF2DA"/>
              </a:clrFrom>
              <a:clrTo>
                <a:srgbClr val="FEF2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938" y="6130925"/>
            <a:ext cx="77311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EgyptSilhous" pitchFamily="2" charset="0"/>
        <a:buChar char="&amp;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EgyptSilhous" pitchFamily="2" charset="0"/>
        <a:buChar char="&amp;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EgyptSilhous" pitchFamily="2" charset="0"/>
        <a:buChar char="&amp;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EgyptSilhous" pitchFamily="2" charset="0"/>
        <a:buChar char="&amp;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EgyptSilhous" pitchFamily="2" charset="0"/>
        <a:buChar char="&amp;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EgyptSilhous" pitchFamily="2" charset="0"/>
        <a:buChar char="&amp;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EgyptSilhous" pitchFamily="2" charset="0"/>
        <a:buChar char="&amp;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EgyptSilhous" pitchFamily="2" charset="0"/>
        <a:buChar char="&amp;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EgyptSilhous" pitchFamily="2" charset="0"/>
        <a:buChar char="&amp;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hr-HR" altLang="sr-Latn-R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hr-HR" altLang="sr-Latn-R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PRAPOVIJESNO DOBA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</p:spPr>
        <p:txBody>
          <a:bodyPr/>
          <a:lstStyle/>
          <a:p>
            <a:pPr eaLnBrk="1" hangingPunct="1"/>
            <a:r>
              <a:rPr lang="sr-Latn-RS" altLang="sr-Latn-R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PONAVLJANJE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Odgovori na pitanja.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Što je rod?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Koje smo oslikane špilje iz kamenog doba izdvojili?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293096"/>
            <a:ext cx="2150721" cy="2129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73016"/>
            <a:ext cx="2887588" cy="1902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5834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132857"/>
            <a:ext cx="8229600" cy="27363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Kako smo podijelili metalno doba?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smtClean="0"/>
              <a:t>U kojem su dijelu svijeta ljudi počeli </a:t>
            </a:r>
            <a:r>
              <a:rPr lang="hr-HR" dirty="0" smtClean="0"/>
              <a:t>iskorištavati i </a:t>
            </a:r>
            <a:r>
              <a:rPr lang="hr-HR" dirty="0" smtClean="0"/>
              <a:t>obrađivati željezo?</a:t>
            </a: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hr-HR" dirty="0" smtClean="0"/>
              <a:t>Odgovori na pitanja.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0069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8313" y="1844825"/>
            <a:ext cx="8229600" cy="24482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Zašto se pojavljuje novac?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Koja su nova zanimanja ljudi u metalno doba?</a:t>
            </a:r>
            <a:endParaRPr lang="hr-HR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hr-HR" dirty="0" smtClean="0"/>
              <a:t>Odgovori na pitanja.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486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8313" y="2060849"/>
            <a:ext cx="8229600" cy="26642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Gdje nastaju prva sela i gradovi?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Što je civilizacija?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Što su sve poznavali Kelti?</a:t>
            </a:r>
            <a:endParaRPr lang="hr-HR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hr-HR" dirty="0" smtClean="0"/>
              <a:t>Odgovori na pitanja.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7878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14401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Reci što znaš o nalazištu koje je prikazano.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23" y="3212976"/>
            <a:ext cx="4273296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214" y="2132856"/>
            <a:ext cx="3333023" cy="34130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059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0445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Navedite najpoznatija nalazišta starijeg kamenog doba na području Hrvatske.</a:t>
            </a:r>
          </a:p>
          <a:p>
            <a:pPr>
              <a:lnSpc>
                <a:spcPct val="150000"/>
              </a:lnSpc>
            </a:pPr>
            <a:r>
              <a:rPr lang="hr-HR" dirty="0"/>
              <a:t>Navedite najpoznatija nalazišta </a:t>
            </a:r>
            <a:r>
              <a:rPr lang="hr-HR" dirty="0" smtClean="0"/>
              <a:t>mlađeg kamenog </a:t>
            </a:r>
            <a:r>
              <a:rPr lang="hr-HR" dirty="0"/>
              <a:t>doba na području Hrvatske</a:t>
            </a:r>
            <a:r>
              <a:rPr lang="hr-HR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hr-HR" dirty="0"/>
          </a:p>
          <a:p>
            <a:pPr>
              <a:lnSpc>
                <a:spcPct val="150000"/>
              </a:lnSpc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7867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236058"/>
            <a:ext cx="4186808" cy="44644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Reci što znaš o onome što je povezano s predmetom prikazanom na slici.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80728"/>
            <a:ext cx="3713329" cy="47918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923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14401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Što je prikazano na slici? Reci što znaš o tome.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204864"/>
            <a:ext cx="4572752" cy="34295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153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2856"/>
            <a:ext cx="3432635" cy="38820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zervirano mjesto sadržaja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14401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Što je prikazano na slici? Reci što znaš o tome.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699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4365104"/>
            <a:ext cx="8229600" cy="11521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Navedi </a:t>
            </a:r>
            <a:r>
              <a:rPr lang="hr-HR" dirty="0" smtClean="0"/>
              <a:t>nekoliko Ilirskih </a:t>
            </a:r>
            <a:r>
              <a:rPr lang="hr-HR" dirty="0" smtClean="0"/>
              <a:t>plemena.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344" y="980728"/>
            <a:ext cx="506714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2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332656"/>
            <a:ext cx="8229600" cy="820688"/>
          </a:xfrm>
        </p:spPr>
        <p:txBody>
          <a:bodyPr/>
          <a:lstStyle/>
          <a:p>
            <a:pPr eaLnBrk="1" hangingPunct="1"/>
            <a:r>
              <a:rPr lang="hr-HR" altLang="sr-Latn-RS" dirty="0" smtClean="0"/>
              <a:t>Što je prikazano na zemljovidu. Objasni.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124744"/>
            <a:ext cx="6781800" cy="5498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64394"/>
          </a:xfrm>
        </p:spPr>
        <p:txBody>
          <a:bodyPr/>
          <a:lstStyle/>
          <a:p>
            <a:r>
              <a:rPr lang="hr-HR" sz="4000" dirty="0" smtClean="0"/>
              <a:t>Odredi točnost tvrdnje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8313" y="1268761"/>
            <a:ext cx="8229600" cy="388843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U ledenom dobu nastale su promjene u biljnom i životinjskom svijetu.</a:t>
            </a:r>
          </a:p>
          <a:p>
            <a:pPr marL="0" indent="0">
              <a:lnSpc>
                <a:spcPct val="150000"/>
              </a:lnSpc>
              <a:buNone/>
            </a:pP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smtClean="0"/>
              <a:t>Na kraju prapovijesti javlja se velika podjela rada.</a:t>
            </a:r>
            <a:endParaRPr lang="hr-HR" dirty="0"/>
          </a:p>
        </p:txBody>
      </p:sp>
      <p:sp>
        <p:nvSpPr>
          <p:cNvPr id="4" name="Akcijski gumb: Prilagođeno 3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2038602" y="2996952"/>
            <a:ext cx="1224136" cy="709911"/>
          </a:xfrm>
          <a:prstGeom prst="actionButtonBlank">
            <a:avLst/>
          </a:prstGeom>
          <a:solidFill>
            <a:srgbClr val="92D05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DA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7" name="Akcijski gumb: Prilagođeno 6">
            <a:hlinkClick r:id="" action="ppaction://noaction" highlightClick="1">
              <a:snd r:embed="rId3" name="voltage.wav"/>
            </a:hlinkClick>
          </p:cNvPr>
          <p:cNvSpPr/>
          <p:nvPr/>
        </p:nvSpPr>
        <p:spPr>
          <a:xfrm>
            <a:off x="4926577" y="2996952"/>
            <a:ext cx="1224136" cy="720080"/>
          </a:xfrm>
          <a:prstGeom prst="actionButtonBlank">
            <a:avLst/>
          </a:prstGeom>
          <a:solidFill>
            <a:srgbClr val="92D05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NE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8" name="Akcijski gumb: Prilagođeno 7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2038602" y="5311377"/>
            <a:ext cx="1224136" cy="709911"/>
          </a:xfrm>
          <a:prstGeom prst="actionButtonBlank">
            <a:avLst/>
          </a:prstGeom>
          <a:solidFill>
            <a:srgbClr val="92D05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DA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9" name="Akcijski gumb: Prilagođeno 8">
            <a:hlinkClick r:id="" action="ppaction://noaction" highlightClick="1">
              <a:snd r:embed="rId3" name="voltage.wav"/>
            </a:hlinkClick>
          </p:cNvPr>
          <p:cNvSpPr/>
          <p:nvPr/>
        </p:nvSpPr>
        <p:spPr>
          <a:xfrm>
            <a:off x="4926577" y="5301208"/>
            <a:ext cx="1224136" cy="720080"/>
          </a:xfrm>
          <a:prstGeom prst="actionButtonBlank">
            <a:avLst/>
          </a:prstGeom>
          <a:solidFill>
            <a:srgbClr val="92D05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NE</a:t>
            </a:r>
            <a:endParaRPr lang="hr-H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5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64394"/>
          </a:xfrm>
        </p:spPr>
        <p:txBody>
          <a:bodyPr/>
          <a:lstStyle/>
          <a:p>
            <a:r>
              <a:rPr lang="hr-HR" sz="4000" dirty="0" smtClean="0"/>
              <a:t>Odredi točnost tvrdnje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8313" y="1412777"/>
            <a:ext cx="8229600" cy="41044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Plemenska skupina </a:t>
            </a:r>
            <a:r>
              <a:rPr lang="hr-HR" dirty="0" err="1" smtClean="0"/>
              <a:t>Panona</a:t>
            </a:r>
            <a:r>
              <a:rPr lang="hr-HR" dirty="0" smtClean="0"/>
              <a:t> živjela je između rijeka Raše i Cetine.</a:t>
            </a:r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smtClean="0"/>
              <a:t>Pretpostavlja se da je krapinski čovjek živio prije 450 000 godina.</a:t>
            </a:r>
            <a:endParaRPr lang="hr-HR" dirty="0"/>
          </a:p>
        </p:txBody>
      </p:sp>
      <p:sp>
        <p:nvSpPr>
          <p:cNvPr id="5" name="Akcijski gumb: Prilagođeno 4">
            <a:hlinkClick r:id="" action="ppaction://noaction" highlightClick="1">
              <a:snd r:embed="rId2" name="voltage.wav"/>
            </a:hlinkClick>
          </p:cNvPr>
          <p:cNvSpPr/>
          <p:nvPr/>
        </p:nvSpPr>
        <p:spPr>
          <a:xfrm>
            <a:off x="2339752" y="2996952"/>
            <a:ext cx="1224136" cy="720080"/>
          </a:xfrm>
          <a:prstGeom prst="actionButtonBlank">
            <a:avLst/>
          </a:prstGeom>
          <a:solidFill>
            <a:srgbClr val="92D05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DA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7" name="Akcijski gumb: Prilagođeno 6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5868144" y="2996952"/>
            <a:ext cx="1224136" cy="709911"/>
          </a:xfrm>
          <a:prstGeom prst="actionButtonBlank">
            <a:avLst/>
          </a:prstGeom>
          <a:solidFill>
            <a:srgbClr val="92D05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NE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8" name="Akcijski gumb: Prilagođeno 7">
            <a:hlinkClick r:id="" action="ppaction://noaction" highlightClick="1">
              <a:snd r:embed="rId2" name="voltage.wav"/>
            </a:hlinkClick>
          </p:cNvPr>
          <p:cNvSpPr/>
          <p:nvPr/>
        </p:nvSpPr>
        <p:spPr>
          <a:xfrm>
            <a:off x="2339752" y="5445224"/>
            <a:ext cx="1224136" cy="720080"/>
          </a:xfrm>
          <a:prstGeom prst="actionButtonBlank">
            <a:avLst/>
          </a:prstGeom>
          <a:solidFill>
            <a:srgbClr val="92D05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DA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9" name="Akcijski gumb: Prilagođeno 8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5854230" y="5445224"/>
            <a:ext cx="1224136" cy="709911"/>
          </a:xfrm>
          <a:prstGeom prst="actionButtonBlank">
            <a:avLst/>
          </a:prstGeom>
          <a:solidFill>
            <a:srgbClr val="92D05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NE</a:t>
            </a:r>
            <a:endParaRPr lang="hr-H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62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64394"/>
          </a:xfrm>
        </p:spPr>
        <p:txBody>
          <a:bodyPr/>
          <a:lstStyle/>
          <a:p>
            <a:r>
              <a:rPr lang="hr-HR" sz="4000" dirty="0" smtClean="0"/>
              <a:t>Odredi točnost tvrdnje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388845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Špilja </a:t>
            </a:r>
            <a:r>
              <a:rPr lang="hr-HR" dirty="0" err="1" smtClean="0"/>
              <a:t>Altamira</a:t>
            </a:r>
            <a:r>
              <a:rPr lang="hr-HR" dirty="0" smtClean="0"/>
              <a:t>, </a:t>
            </a:r>
            <a:r>
              <a:rPr lang="hr-HR" dirty="0" smtClean="0"/>
              <a:t>s </a:t>
            </a:r>
            <a:r>
              <a:rPr lang="hr-HR" dirty="0" smtClean="0"/>
              <a:t>oslikanim zidovima, nalazi se u </a:t>
            </a:r>
            <a:r>
              <a:rPr lang="hr-HR" dirty="0" smtClean="0"/>
              <a:t>Njemačkoj</a:t>
            </a:r>
            <a:r>
              <a:rPr lang="hr-HR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smtClean="0"/>
              <a:t>Drugo ime metala je kovina.</a:t>
            </a:r>
            <a:endParaRPr lang="hr-HR" dirty="0"/>
          </a:p>
        </p:txBody>
      </p:sp>
      <p:sp>
        <p:nvSpPr>
          <p:cNvPr id="8" name="Akcijski gumb: Prilagođeno 7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2339752" y="5311352"/>
            <a:ext cx="1224136" cy="709911"/>
          </a:xfrm>
          <a:prstGeom prst="actionButtonBlank">
            <a:avLst/>
          </a:prstGeom>
          <a:solidFill>
            <a:srgbClr val="92D05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DA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9" name="Akcijski gumb: Prilagođeno 8">
            <a:hlinkClick r:id="" action="ppaction://noaction" highlightClick="1">
              <a:snd r:embed="rId3" name="voltage.wav"/>
            </a:hlinkClick>
          </p:cNvPr>
          <p:cNvSpPr/>
          <p:nvPr/>
        </p:nvSpPr>
        <p:spPr>
          <a:xfrm>
            <a:off x="5868144" y="5311352"/>
            <a:ext cx="1224136" cy="720080"/>
          </a:xfrm>
          <a:prstGeom prst="actionButtonBlank">
            <a:avLst/>
          </a:prstGeom>
          <a:solidFill>
            <a:srgbClr val="92D05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NE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10" name="Akcijski gumb: Prilagođeno 9">
            <a:hlinkClick r:id="" action="ppaction://noaction" highlightClick="1">
              <a:snd r:embed="rId3" name="voltage.wav"/>
            </a:hlinkClick>
          </p:cNvPr>
          <p:cNvSpPr/>
          <p:nvPr/>
        </p:nvSpPr>
        <p:spPr>
          <a:xfrm>
            <a:off x="2339752" y="3284984"/>
            <a:ext cx="1224136" cy="720080"/>
          </a:xfrm>
          <a:prstGeom prst="actionButtonBlank">
            <a:avLst/>
          </a:prstGeom>
          <a:solidFill>
            <a:srgbClr val="92D05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DA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11" name="Akcijski gumb: Prilagođeno 10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5868144" y="3223145"/>
            <a:ext cx="1224136" cy="709911"/>
          </a:xfrm>
          <a:prstGeom prst="actionButtonBlank">
            <a:avLst/>
          </a:prstGeom>
          <a:solidFill>
            <a:srgbClr val="92D05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NE</a:t>
            </a:r>
            <a:endParaRPr lang="hr-H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7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556792"/>
            <a:ext cx="3456384" cy="324036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sr-Latn-RS" altLang="sr-Latn-RS" dirty="0" smtClean="0"/>
              <a:t>Što je prikazano na slici. </a:t>
            </a:r>
          </a:p>
          <a:p>
            <a:pPr eaLnBrk="1" hangingPunct="1">
              <a:lnSpc>
                <a:spcPct val="150000"/>
              </a:lnSpc>
            </a:pPr>
            <a:r>
              <a:rPr lang="sr-Latn-RS" altLang="sr-Latn-RS" dirty="0" smtClean="0"/>
              <a:t>Reci sve što znaš o tome.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t="26397" b="7932"/>
          <a:stretch/>
        </p:blipFill>
        <p:spPr>
          <a:xfrm>
            <a:off x="4283968" y="188640"/>
            <a:ext cx="3753750" cy="65527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2657"/>
            <a:ext cx="8229600" cy="792088"/>
          </a:xfrm>
        </p:spPr>
        <p:txBody>
          <a:bodyPr/>
          <a:lstStyle/>
          <a:p>
            <a:pPr eaLnBrk="1" hangingPunct="1"/>
            <a:r>
              <a:rPr lang="sr-Latn-RS" altLang="sr-Latn-RS" dirty="0" smtClean="0"/>
              <a:t>Tko je prikazan na </a:t>
            </a:r>
            <a:r>
              <a:rPr lang="sr-Latn-RS" altLang="sr-Latn-RS" dirty="0" smtClean="0"/>
              <a:t>slici? </a:t>
            </a:r>
            <a:r>
              <a:rPr lang="sr-Latn-RS" altLang="sr-Latn-RS" dirty="0" smtClean="0"/>
              <a:t>Objasni.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5882624" cy="38206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2656"/>
            <a:ext cx="4186808" cy="3384375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sr-Latn-RS" altLang="sr-Latn-RS" dirty="0" smtClean="0"/>
              <a:t>Oružje koje vidiš, bilo je granica između…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08920"/>
            <a:ext cx="3562066" cy="2661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476672"/>
            <a:ext cx="4114800" cy="24482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Na slici vidiš nova zanimanja ljudi.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Opiši što vidiš.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276872"/>
            <a:ext cx="5183945" cy="3706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0050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1800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Objasni u čemu je razlika između skitalačkog i sjedilačkog načina života.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80" y="2053504"/>
            <a:ext cx="4081420" cy="27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0"/>
          <a:stretch/>
        </p:blipFill>
        <p:spPr>
          <a:xfrm>
            <a:off x="323528" y="3284984"/>
            <a:ext cx="4028055" cy="2724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2971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Odgovori na pitanja.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Što je evolucija?</a:t>
            </a:r>
          </a:p>
          <a:p>
            <a:pPr marL="0" indent="0">
              <a:lnSpc>
                <a:spcPct val="150000"/>
              </a:lnSpc>
              <a:buNone/>
            </a:pPr>
            <a:endParaRPr lang="hr-HR" dirty="0" smtClean="0"/>
          </a:p>
          <a:p>
            <a:pPr>
              <a:lnSpc>
                <a:spcPct val="150000"/>
              </a:lnSpc>
            </a:pPr>
            <a:r>
              <a:rPr lang="hr-HR" dirty="0" smtClean="0"/>
              <a:t>Na koji način ljudi u starije kameno doba dolaze do hrane?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44824"/>
            <a:ext cx="3024336" cy="13953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725145"/>
            <a:ext cx="1503481" cy="1917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686" y="4149080"/>
            <a:ext cx="2701172" cy="1861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0133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Odgovori na pitanja.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dirty="0"/>
              <a:t>Navedi nekoliko oruđa i oružja koje koriste ljudi u starije kameno doba</a:t>
            </a:r>
            <a:r>
              <a:rPr lang="hr-HR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hr-HR" dirty="0"/>
          </a:p>
          <a:p>
            <a:pPr>
              <a:lnSpc>
                <a:spcPct val="150000"/>
              </a:lnSpc>
            </a:pPr>
            <a:endParaRPr lang="hr-HR" dirty="0" smtClean="0"/>
          </a:p>
          <a:p>
            <a:pPr>
              <a:lnSpc>
                <a:spcPct val="150000"/>
              </a:lnSpc>
            </a:pPr>
            <a:r>
              <a:rPr lang="hr-HR" dirty="0" smtClean="0"/>
              <a:t>Koju je životinju </a:t>
            </a:r>
            <a:r>
              <a:rPr lang="hr-HR" dirty="0"/>
              <a:t>č</a:t>
            </a:r>
            <a:r>
              <a:rPr lang="hr-HR" dirty="0" smtClean="0"/>
              <a:t>ovjek prvu pripitomio?</a:t>
            </a:r>
          </a:p>
        </p:txBody>
      </p:sp>
    </p:spTree>
    <p:extLst>
      <p:ext uri="{BB962C8B-B14F-4D97-AF65-F5344CB8AC3E}">
        <p14:creationId xmlns:p14="http://schemas.microsoft.com/office/powerpoint/2010/main" val="355828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. Dolina Eufrata i Tigrisa">
  <a:themeElements>
    <a:clrScheme name="1. Dolina Eufrata i Tigri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. Dolina Eufrata i Tigris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. Dolina Eufrata i Tigri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. Dolina Eufrata i Tigris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. Dolina Eufrata i Tigris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. Dolina Eufrata i Tigris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. Dolina Eufrata i Tigris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. Dolina Eufrata i Tigris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. Dolina Eufrata i Tigris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. Dolina Eufrata i Tigris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. Dolina Eufrata i Tigris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. Dolina Eufrata i Tigris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. Dolina Eufrata i Tigris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. Dolina Eufrata i Tigris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7. III. Civilizacije prvih pisama</Template>
  <TotalTime>122</TotalTime>
  <Words>343</Words>
  <Application>Microsoft Office PowerPoint</Application>
  <PresentationFormat>Prikaz na zaslonu (4:3)</PresentationFormat>
  <Paragraphs>63</Paragraphs>
  <Slides>22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5" baseType="lpstr">
      <vt:lpstr>Arial</vt:lpstr>
      <vt:lpstr>EgyptSilhous</vt:lpstr>
      <vt:lpstr>1. Dolina Eufrata i Tigrisa</vt:lpstr>
      <vt:lpstr>2. PRAPOVIJESNO DOBA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Odgovori na pitanja.</vt:lpstr>
      <vt:lpstr>Odgovori na pitanja.</vt:lpstr>
      <vt:lpstr>Odgovori na pitanja.</vt:lpstr>
      <vt:lpstr>Odgovori na pitanja.</vt:lpstr>
      <vt:lpstr>Odgovori na pitanja.</vt:lpstr>
      <vt:lpstr>Odgovori na pitanja.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Odredi točnost tvrdnje</vt:lpstr>
      <vt:lpstr>Odredi točnost tvrdnje</vt:lpstr>
      <vt:lpstr>Odredi točnost tvrdnje</vt:lpstr>
    </vt:vector>
  </TitlesOfParts>
  <Company>DF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cp:revision>21</cp:revision>
  <dcterms:created xsi:type="dcterms:W3CDTF">2013-11-10T19:36:36Z</dcterms:created>
  <dcterms:modified xsi:type="dcterms:W3CDTF">2015-08-22T11:53:33Z</dcterms:modified>
</cp:coreProperties>
</file>