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8" r:id="rId5"/>
    <p:sldId id="266" r:id="rId6"/>
    <p:sldId id="267" r:id="rId7"/>
    <p:sldId id="258" r:id="rId8"/>
    <p:sldId id="259" r:id="rId9"/>
    <p:sldId id="270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93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23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59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94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27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31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91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56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3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19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7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61588-B655-4423-9C30-34F1CFB9E8AA}" type="datetimeFigureOut">
              <a:rPr lang="hr-HR" smtClean="0"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3907-38FE-4EF5-8797-7276217D7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27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1504"/>
          </a:xfrm>
        </p:spPr>
        <p:txBody>
          <a:bodyPr>
            <a:normAutofit/>
          </a:bodyPr>
          <a:lstStyle/>
          <a:p>
            <a:r>
              <a:rPr lang="hr-HR" sz="72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Mali libar </a:t>
            </a:r>
            <a:r>
              <a:rPr lang="hr-HR" sz="72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novaljskih</a:t>
            </a:r>
            <a:r>
              <a:rPr lang="hr-HR" sz="72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hr-HR" sz="72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besed</a:t>
            </a:r>
            <a:endParaRPr lang="hr-HR" sz="72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52400" y="5401732"/>
            <a:ext cx="7230533" cy="2065867"/>
          </a:xfrm>
        </p:spPr>
        <p:txBody>
          <a:bodyPr>
            <a:normAutofit/>
          </a:bodyPr>
          <a:lstStyle/>
          <a:p>
            <a:endParaRPr lang="hr-HR" sz="36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2218266"/>
            <a:ext cx="3932237" cy="1540933"/>
          </a:xfrm>
        </p:spPr>
        <p:txBody>
          <a:bodyPr>
            <a:normAutofit fontScale="90000"/>
          </a:bodyPr>
          <a:lstStyle/>
          <a:p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hr-HR" sz="54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hr-HR" sz="54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hr-HR" sz="54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hr-HR" sz="54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baba </a:t>
            </a:r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vrićica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641600"/>
            <a:ext cx="3932237" cy="3227388"/>
          </a:xfrm>
        </p:spPr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27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839788" y="270934"/>
            <a:ext cx="10515600" cy="5079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541867"/>
            <a:ext cx="5157787" cy="1168400"/>
          </a:xfrm>
        </p:spPr>
        <p:txBody>
          <a:bodyPr>
            <a:noAutofit/>
          </a:bodyPr>
          <a:lstStyle/>
          <a:p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hr-HR" sz="5400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činbur</a:t>
            </a:r>
            <a:endParaRPr lang="hr-HR" sz="540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167467"/>
            <a:ext cx="5157787" cy="4022196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12933" y="541867"/>
            <a:ext cx="5242455" cy="1168400"/>
          </a:xfrm>
        </p:spPr>
        <p:txBody>
          <a:bodyPr>
            <a:noAutofit/>
          </a:bodyPr>
          <a:lstStyle/>
          <a:p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  </a:t>
            </a:r>
            <a:r>
              <a:rPr lang="hr-HR" sz="5400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činburišta</a:t>
            </a:r>
            <a:endParaRPr lang="hr-HR" sz="540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67467"/>
            <a:ext cx="5183188" cy="4022196"/>
          </a:xfrm>
        </p:spPr>
      </p:pic>
    </p:spTree>
    <p:extLst>
      <p:ext uri="{BB962C8B-B14F-4D97-AF65-F5344CB8AC3E}">
        <p14:creationId xmlns:p14="http://schemas.microsoft.com/office/powerpoint/2010/main" val="6149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                            </a:t>
            </a:r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čeprlj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74" y="1825625"/>
            <a:ext cx="3516193" cy="4351338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1" y="1825625"/>
            <a:ext cx="3335866" cy="4351338"/>
          </a:xfrm>
        </p:spPr>
      </p:pic>
    </p:spTree>
    <p:extLst>
      <p:ext uri="{BB962C8B-B14F-4D97-AF65-F5344CB8AC3E}">
        <p14:creationId xmlns:p14="http://schemas.microsoft.com/office/powerpoint/2010/main" val="18895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997200"/>
          </a:xfrm>
        </p:spPr>
        <p:txBody>
          <a:bodyPr>
            <a:normAutofit/>
          </a:bodyPr>
          <a:lstStyle/>
          <a:p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komokljika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0" b="16160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41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7068" y="457199"/>
            <a:ext cx="4946120" cy="3386667"/>
          </a:xfrm>
        </p:spPr>
        <p:txBody>
          <a:bodyPr>
            <a:normAutofit/>
          </a:bodyPr>
          <a:lstStyle/>
          <a:p>
            <a:r>
              <a:rPr lang="hr-HR" sz="54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p</a:t>
            </a:r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ol miša – pol </a:t>
            </a:r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tića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9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3285067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 </a:t>
            </a:r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rubinet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like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4" r="37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06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3285067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hr-HR" sz="54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žmulji</a:t>
            </a:r>
            <a:endParaRPr lang="hr-HR" sz="54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 smtClean="0"/>
          </a:p>
        </p:txBody>
      </p:sp>
      <p:pic>
        <p:nvPicPr>
          <p:cNvPr id="12" name="Rezervirano mjesto slike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5" r="6545"/>
          <a:stretch>
            <a:fillRect/>
          </a:stretch>
        </p:blipFill>
        <p:spPr>
          <a:xfrm>
            <a:off x="4772025" y="987425"/>
            <a:ext cx="6583363" cy="4873625"/>
          </a:xfrm>
        </p:spPr>
      </p:pic>
    </p:spTree>
    <p:extLst>
      <p:ext uri="{BB962C8B-B14F-4D97-AF65-F5344CB8AC3E}">
        <p14:creationId xmlns:p14="http://schemas.microsoft.com/office/powerpoint/2010/main" val="8354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33" y="609600"/>
            <a:ext cx="8111067" cy="5706534"/>
          </a:xfrm>
        </p:spPr>
      </p:pic>
    </p:spTree>
    <p:extLst>
      <p:ext uri="{BB962C8B-B14F-4D97-AF65-F5344CB8AC3E}">
        <p14:creationId xmlns:p14="http://schemas.microsoft.com/office/powerpoint/2010/main" val="20868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</Words>
  <Application>Microsoft Office PowerPoint</Application>
  <PresentationFormat>Široki zaslon</PresentationFormat>
  <Paragraphs>10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Tema sustava Office</vt:lpstr>
      <vt:lpstr>Mali libar novaljskih besed</vt:lpstr>
      <vt:lpstr>     baba vrićica</vt:lpstr>
      <vt:lpstr>PowerPointova prezentacija</vt:lpstr>
      <vt:lpstr>                             čeprlj</vt:lpstr>
      <vt:lpstr>komokljika</vt:lpstr>
      <vt:lpstr>pol miša – pol tića</vt:lpstr>
      <vt:lpstr>  rubinet</vt:lpstr>
      <vt:lpstr> žmulji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Marina</dc:creator>
  <cp:lastModifiedBy>Marina</cp:lastModifiedBy>
  <cp:revision>43</cp:revision>
  <dcterms:created xsi:type="dcterms:W3CDTF">2016-05-04T10:42:40Z</dcterms:created>
  <dcterms:modified xsi:type="dcterms:W3CDTF">2016-06-08T06:54:25Z</dcterms:modified>
</cp:coreProperties>
</file>