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80" r:id="rId4"/>
    <p:sldId id="279" r:id="rId5"/>
    <p:sldId id="275" r:id="rId6"/>
    <p:sldId id="274" r:id="rId7"/>
    <p:sldId id="283" r:id="rId8"/>
    <p:sldId id="282" r:id="rId9"/>
    <p:sldId id="270" r:id="rId10"/>
    <p:sldId id="281" r:id="rId11"/>
    <p:sldId id="289" r:id="rId12"/>
    <p:sldId id="288" r:id="rId13"/>
    <p:sldId id="287" r:id="rId14"/>
    <p:sldId id="286" r:id="rId15"/>
    <p:sldId id="285" r:id="rId16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6A780-4E1B-4540-B90A-3A0B862FAAC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11423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4458B-71B3-4532-85D9-D52D6368451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42472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57400" cy="589438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19800" cy="589438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480C3-CC0E-44EF-B44F-D6EF7956630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0197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0CE05-6DAB-405E-85B7-925209A3D17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119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51870-061A-463E-A955-A31825ECBEA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6656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BB1F-8B67-435C-9DA9-7C7D574E5BB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4663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EB5E0-1496-4772-92AD-A5AC5658046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5253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0E8D8-5284-4493-B4F9-6AA73C61CC6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7551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18046-DEAB-49ED-B8B5-E26DC7B2D55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9573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6E98A-B8A3-4F2E-960F-CBF2458FADA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0068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22752-0CF3-41C9-A705-877E523EDE4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5090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emplate_mai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t="29265" r="28064"/>
          <a:stretch>
            <a:fillRect/>
          </a:stretch>
        </p:blipFill>
        <p:spPr bwMode="auto">
          <a:xfrm>
            <a:off x="0" y="-61913"/>
            <a:ext cx="9144000" cy="691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r-HR" alt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r-HR" alt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3F557B-EE6C-48DD-B170-A61C5D1F3A0D}" type="slidenum">
              <a:rPr lang="hr-HR" altLang="sr-Latn-RS"/>
              <a:pPr/>
              <a:t>‹#›</a:t>
            </a:fld>
            <a:endParaRPr lang="hr-HR" altLang="sr-Latn-RS"/>
          </a:p>
        </p:txBody>
      </p:sp>
      <p:pic>
        <p:nvPicPr>
          <p:cNvPr id="1032" name="Picture 8" descr="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EF2DA"/>
              </a:clrFrom>
              <a:clrTo>
                <a:srgbClr val="FEF2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202363"/>
            <a:ext cx="773113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©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©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©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©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©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6712"/>
            <a:ext cx="7772400" cy="2736304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hr-HR" altLang="sr-Latn-R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BIZANTSKO CARSTVO;</a:t>
            </a:r>
            <a:br>
              <a:rPr lang="hr-HR" altLang="sr-Latn-R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altLang="sr-Latn-R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EUROPSKI ZAPAD U RANOM SREDNJEM VIJEKU</a:t>
            </a:r>
            <a:endParaRPr lang="hr-HR" altLang="sr-Latn-R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28505"/>
            <a:ext cx="6400800" cy="672703"/>
          </a:xfrm>
        </p:spPr>
        <p:txBody>
          <a:bodyPr/>
          <a:lstStyle/>
          <a:p>
            <a:r>
              <a:rPr lang="hr-HR" altLang="sr-Latn-RS" sz="4000" b="1" dirty="0" smtClean="0">
                <a:solidFill>
                  <a:srgbClr val="FF0000"/>
                </a:solidFill>
              </a:rPr>
              <a:t>PONAVLJANJE</a:t>
            </a:r>
            <a:endParaRPr lang="hr-HR" altLang="sr-Latn-R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/>
              <a:t>Prepoznaj i </a:t>
            </a:r>
            <a:r>
              <a:rPr lang="hr-HR" sz="4000" dirty="0" smtClean="0"/>
              <a:t>objasni </a:t>
            </a:r>
            <a:r>
              <a:rPr lang="hr-HR" sz="4000" dirty="0" smtClean="0">
                <a:solidFill>
                  <a:srgbClr val="00B050"/>
                </a:solidFill>
              </a:rPr>
              <a:t>- zelene strelice</a:t>
            </a:r>
            <a:endParaRPr lang="hr-HR" sz="4000" dirty="0">
              <a:solidFill>
                <a:srgbClr val="00B05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81" y="1484784"/>
            <a:ext cx="4652264" cy="5258483"/>
          </a:xfrm>
        </p:spPr>
      </p:pic>
    </p:spTree>
    <p:extLst>
      <p:ext uri="{BB962C8B-B14F-4D97-AF65-F5344CB8AC3E}">
        <p14:creationId xmlns:p14="http://schemas.microsoft.com/office/powerpoint/2010/main" val="161312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64394"/>
          </a:xfrm>
        </p:spPr>
        <p:txBody>
          <a:bodyPr/>
          <a:lstStyle/>
          <a:p>
            <a:r>
              <a:rPr lang="hr-HR" sz="4000" dirty="0" smtClean="0"/>
              <a:t>Odredi točnost tvrdnje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Zapadno Rimsko Carstvo je propalo 476. godine.</a:t>
            </a:r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smtClean="0"/>
              <a:t>Drugo ime za Normane je </a:t>
            </a:r>
            <a:r>
              <a:rPr lang="hr-HR" dirty="0" err="1" smtClean="0"/>
              <a:t>Ugri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Akcijski gumb: Prilagođeno 3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2321750" y="3130799"/>
            <a:ext cx="1224136" cy="709911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DA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5" name="Akcijski gumb: Prilagođeno 4">
            <a:hlinkClick r:id="" action="ppaction://noaction" highlightClick="1">
              <a:snd r:embed="rId3" name="voltage.wav"/>
            </a:hlinkClick>
          </p:cNvPr>
          <p:cNvSpPr/>
          <p:nvPr/>
        </p:nvSpPr>
        <p:spPr>
          <a:xfrm>
            <a:off x="5399323" y="3130799"/>
            <a:ext cx="1224136" cy="72008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NE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6" name="Akcijski gumb: Prilagođeno 5">
            <a:hlinkClick r:id="" action="ppaction://noaction" highlightClick="1">
              <a:snd r:embed="rId3" name="voltage.wav"/>
            </a:hlinkClick>
          </p:cNvPr>
          <p:cNvSpPr/>
          <p:nvPr/>
        </p:nvSpPr>
        <p:spPr>
          <a:xfrm>
            <a:off x="2321750" y="5311308"/>
            <a:ext cx="1224136" cy="72008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DA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7" name="Akcijski gumb: Prilagođeno 6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5397241" y="5308766"/>
            <a:ext cx="1224136" cy="709911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NE</a:t>
            </a:r>
            <a:endParaRPr lang="hr-H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0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64394"/>
          </a:xfrm>
        </p:spPr>
        <p:txBody>
          <a:bodyPr/>
          <a:lstStyle/>
          <a:p>
            <a:r>
              <a:rPr lang="hr-HR" sz="4000" dirty="0" smtClean="0"/>
              <a:t>Odredi točnost tvrdnje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Otac Karla Velikog je Karlo </a:t>
            </a:r>
            <a:r>
              <a:rPr lang="hr-HR" dirty="0" err="1" smtClean="0"/>
              <a:t>Martel</a:t>
            </a:r>
            <a:r>
              <a:rPr lang="hr-HR" dirty="0" smtClean="0"/>
              <a:t>.</a:t>
            </a:r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smtClean="0"/>
              <a:t>U vrijeme </a:t>
            </a:r>
            <a:r>
              <a:rPr lang="hr-HR" dirty="0" err="1" smtClean="0"/>
              <a:t>Bazilija</a:t>
            </a:r>
            <a:r>
              <a:rPr lang="hr-HR" dirty="0" smtClean="0"/>
              <a:t> I. počinje slabljenje Bizanta.</a:t>
            </a:r>
            <a:endParaRPr lang="hr-HR" dirty="0"/>
          </a:p>
        </p:txBody>
      </p:sp>
      <p:sp>
        <p:nvSpPr>
          <p:cNvPr id="4" name="Akcijski gumb: Prilagođeno 3">
            <a:hlinkClick r:id="" action="ppaction://noaction" highlightClick="1">
              <a:snd r:embed="rId2" name="voltage.wav"/>
            </a:hlinkClick>
          </p:cNvPr>
          <p:cNvSpPr/>
          <p:nvPr/>
        </p:nvSpPr>
        <p:spPr>
          <a:xfrm>
            <a:off x="2123728" y="5229200"/>
            <a:ext cx="1224136" cy="72008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DA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5" name="Akcijski gumb: Prilagođeno 4">
            <a:hlinkClick r:id="" action="ppaction://noaction" highlightClick="1">
              <a:snd r:embed="rId2" name="voltage.wav"/>
            </a:hlinkClick>
          </p:cNvPr>
          <p:cNvSpPr/>
          <p:nvPr/>
        </p:nvSpPr>
        <p:spPr>
          <a:xfrm>
            <a:off x="2123728" y="2492884"/>
            <a:ext cx="1224136" cy="72008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DA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6" name="Akcijski gumb: Prilagođeno 5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5422260" y="5229200"/>
            <a:ext cx="1224136" cy="709911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NE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7" name="Akcijski gumb: Prilagođeno 6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5422260" y="2492884"/>
            <a:ext cx="1224136" cy="709911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NE</a:t>
            </a:r>
            <a:endParaRPr lang="hr-H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7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64394"/>
          </a:xfrm>
        </p:spPr>
        <p:txBody>
          <a:bodyPr/>
          <a:lstStyle/>
          <a:p>
            <a:r>
              <a:rPr lang="hr-HR" sz="4000" dirty="0" smtClean="0"/>
              <a:t>Odredi točnost tvrdnje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Najpoznatija bizantska dinastija bili su Karolinzi.</a:t>
            </a:r>
          </a:p>
          <a:p>
            <a:pPr marL="0" indent="0">
              <a:lnSpc>
                <a:spcPct val="150000"/>
              </a:lnSpc>
              <a:buNone/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smtClean="0"/>
              <a:t>Napadi Normana na Europu zaustavljeni su na </a:t>
            </a:r>
            <a:r>
              <a:rPr lang="hr-HR" dirty="0" err="1" smtClean="0"/>
              <a:t>Leškom</a:t>
            </a:r>
            <a:r>
              <a:rPr lang="hr-HR" dirty="0" smtClean="0"/>
              <a:t> polju.</a:t>
            </a:r>
            <a:endParaRPr lang="hr-HR" dirty="0"/>
          </a:p>
        </p:txBody>
      </p:sp>
      <p:sp>
        <p:nvSpPr>
          <p:cNvPr id="4" name="Akcijski gumb: Prilagođeno 3">
            <a:hlinkClick r:id="" action="ppaction://noaction" highlightClick="1">
              <a:snd r:embed="rId2" name="voltage.wav"/>
            </a:hlinkClick>
          </p:cNvPr>
          <p:cNvSpPr/>
          <p:nvPr/>
        </p:nvSpPr>
        <p:spPr>
          <a:xfrm>
            <a:off x="2339752" y="5733256"/>
            <a:ext cx="1224136" cy="72008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DA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5" name="Akcijski gumb: Prilagođeno 4">
            <a:hlinkClick r:id="" action="ppaction://noaction" highlightClick="1">
              <a:snd r:embed="rId2" name="voltage.wav"/>
            </a:hlinkClick>
          </p:cNvPr>
          <p:cNvSpPr/>
          <p:nvPr/>
        </p:nvSpPr>
        <p:spPr>
          <a:xfrm>
            <a:off x="2339752" y="3144929"/>
            <a:ext cx="1224136" cy="72008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DA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6" name="Akcijski gumb: Prilagođeno 5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5868144" y="5733256"/>
            <a:ext cx="1224136" cy="709911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NE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7" name="Akcijski gumb: Prilagođeno 6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5868144" y="3144929"/>
            <a:ext cx="1224136" cy="709911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NE</a:t>
            </a:r>
            <a:endParaRPr lang="hr-H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7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64394"/>
          </a:xfrm>
        </p:spPr>
        <p:txBody>
          <a:bodyPr/>
          <a:lstStyle/>
          <a:p>
            <a:r>
              <a:rPr lang="hr-HR" sz="4000" dirty="0" smtClean="0"/>
              <a:t>Odredi točnost tvrdnje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Mađari su prihvatili kršćanstvo.</a:t>
            </a:r>
          </a:p>
          <a:p>
            <a:pPr>
              <a:lnSpc>
                <a:spcPct val="150000"/>
              </a:lnSpc>
            </a:pPr>
            <a:endParaRPr lang="hr-HR" dirty="0" smtClean="0"/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smtClean="0"/>
              <a:t>Majordomi su upravitelji kraljeva dvora.</a:t>
            </a:r>
            <a:endParaRPr lang="hr-HR" dirty="0"/>
          </a:p>
        </p:txBody>
      </p:sp>
      <p:sp>
        <p:nvSpPr>
          <p:cNvPr id="4" name="Akcijski gumb: Prilagođeno 3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1979712" y="2852936"/>
            <a:ext cx="1224136" cy="709911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DA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5" name="Akcijski gumb: Prilagođeno 4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2007920" y="5229200"/>
            <a:ext cx="1224136" cy="709911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DA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6" name="Akcijski gumb: Prilagođeno 5">
            <a:hlinkClick r:id="" action="ppaction://noaction" highlightClick="1">
              <a:snd r:embed="rId3" name="voltage.wav"/>
            </a:hlinkClick>
          </p:cNvPr>
          <p:cNvSpPr/>
          <p:nvPr/>
        </p:nvSpPr>
        <p:spPr>
          <a:xfrm>
            <a:off x="4787917" y="5229200"/>
            <a:ext cx="1224136" cy="72008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NE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7" name="Akcijski gumb: Prilagođeno 6">
            <a:hlinkClick r:id="" action="ppaction://noaction" highlightClick="1">
              <a:snd r:embed="rId3" name="voltage.wav"/>
            </a:hlinkClick>
          </p:cNvPr>
          <p:cNvSpPr/>
          <p:nvPr/>
        </p:nvSpPr>
        <p:spPr>
          <a:xfrm>
            <a:off x="4702778" y="2852936"/>
            <a:ext cx="1224136" cy="72008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NE</a:t>
            </a:r>
            <a:endParaRPr lang="hr-H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64394"/>
          </a:xfrm>
        </p:spPr>
        <p:txBody>
          <a:bodyPr/>
          <a:lstStyle/>
          <a:p>
            <a:r>
              <a:rPr lang="hr-HR" sz="4000" dirty="0" smtClean="0"/>
              <a:t>Odredi točnost tvrdnje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Bizantsko se carstvo prostiralo na četiri kontinenta.</a:t>
            </a:r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smtClean="0"/>
              <a:t>Srednji je vijek započeo godinom 476.</a:t>
            </a:r>
            <a:endParaRPr lang="hr-HR" dirty="0"/>
          </a:p>
        </p:txBody>
      </p:sp>
      <p:sp>
        <p:nvSpPr>
          <p:cNvPr id="4" name="Akcijski gumb: Prilagođeno 3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1907704" y="5229200"/>
            <a:ext cx="1224136" cy="709911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DA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5" name="Akcijski gumb: Prilagođeno 4">
            <a:hlinkClick r:id="" action="ppaction://noaction" highlightClick="1">
              <a:snd r:embed="rId3" name="voltage.wav"/>
            </a:hlinkClick>
          </p:cNvPr>
          <p:cNvSpPr/>
          <p:nvPr/>
        </p:nvSpPr>
        <p:spPr>
          <a:xfrm>
            <a:off x="5286567" y="5236218"/>
            <a:ext cx="1224136" cy="72008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NE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6" name="Akcijski gumb: Prilagođeno 5">
            <a:hlinkClick r:id="" action="ppaction://noaction" highlightClick="1">
              <a:snd r:embed="rId3" name="voltage.wav"/>
            </a:hlinkClick>
          </p:cNvPr>
          <p:cNvSpPr/>
          <p:nvPr/>
        </p:nvSpPr>
        <p:spPr>
          <a:xfrm>
            <a:off x="1907704" y="3196531"/>
            <a:ext cx="1224136" cy="72008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DA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7" name="Akcijski gumb: Prilagođeno 6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5286567" y="3206700"/>
            <a:ext cx="1224136" cy="709911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NE</a:t>
            </a:r>
            <a:endParaRPr lang="hr-H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0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1" y="1340767"/>
            <a:ext cx="8064897" cy="410445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Po čemu je Bizantsko </a:t>
            </a:r>
            <a:r>
              <a:rPr lang="hr-HR" dirty="0"/>
              <a:t>C</a:t>
            </a:r>
            <a:r>
              <a:rPr lang="hr-HR" dirty="0" smtClean="0"/>
              <a:t>arstvo dobilo ime?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Što su </a:t>
            </a:r>
            <a:r>
              <a:rPr lang="hr-HR" dirty="0" err="1" smtClean="0"/>
              <a:t>sklavinije</a:t>
            </a:r>
            <a:r>
              <a:rPr lang="hr-HR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hr-HR" dirty="0"/>
              <a:t>K</a:t>
            </a:r>
            <a:r>
              <a:rPr lang="hr-HR" dirty="0" smtClean="0"/>
              <a:t>oji je rat završio mirom u gradu Aachenu 812. godine?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50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1" y="1340767"/>
            <a:ext cx="8064897" cy="34563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Tko je </a:t>
            </a:r>
            <a:r>
              <a:rPr lang="hr-HR" dirty="0" smtClean="0"/>
              <a:t>626. ugrozio </a:t>
            </a:r>
            <a:r>
              <a:rPr lang="hr-HR" dirty="0" smtClean="0"/>
              <a:t>Bizantsko Carstvo?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Tko je tada vladao državom?</a:t>
            </a:r>
          </a:p>
          <a:p>
            <a:pPr lvl="0">
              <a:lnSpc>
                <a:spcPct val="150000"/>
              </a:lnSpc>
              <a:buClr>
                <a:srgbClr val="333399"/>
              </a:buClr>
            </a:pPr>
            <a:r>
              <a:rPr lang="hr-HR" dirty="0">
                <a:solidFill>
                  <a:srgbClr val="000000"/>
                </a:solidFill>
              </a:rPr>
              <a:t>Na kojem su prostoru u svojoj pradomovini živjeli </a:t>
            </a:r>
            <a:r>
              <a:rPr lang="hr-HR" dirty="0" smtClean="0">
                <a:solidFill>
                  <a:srgbClr val="000000"/>
                </a:solidFill>
              </a:rPr>
              <a:t>Slaveni</a:t>
            </a:r>
            <a:r>
              <a:rPr lang="hr-HR" dirty="0">
                <a:solidFill>
                  <a:srgbClr val="000000"/>
                </a:solidFill>
              </a:rPr>
              <a:t>?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09577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1" y="1340767"/>
            <a:ext cx="8064897" cy="42484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Što se zbilo na Božić 800. godine u Rimu?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Kojoj je franačkoj dinastiji pripadao </a:t>
            </a:r>
            <a:r>
              <a:rPr lang="hr-HR" dirty="0" err="1" smtClean="0"/>
              <a:t>Klodvig</a:t>
            </a:r>
            <a:r>
              <a:rPr lang="hr-HR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hr-HR" dirty="0"/>
              <a:t>Koju je državu osnovao Oton I.?</a:t>
            </a:r>
          </a:p>
        </p:txBody>
      </p:sp>
    </p:spTree>
    <p:extLst>
      <p:ext uri="{BB962C8B-B14F-4D97-AF65-F5344CB8AC3E}">
        <p14:creationId xmlns:p14="http://schemas.microsoft.com/office/powerpoint/2010/main" val="4638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Prepoznaj i objasni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221" y="1403350"/>
            <a:ext cx="4561784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720080"/>
          </a:xfrm>
        </p:spPr>
        <p:txBody>
          <a:bodyPr/>
          <a:lstStyle/>
          <a:p>
            <a:r>
              <a:rPr lang="hr-HR" sz="4000" dirty="0"/>
              <a:t>Prepoznaj i </a:t>
            </a:r>
            <a:r>
              <a:rPr lang="hr-HR" sz="4000" dirty="0" smtClean="0"/>
              <a:t>objasni </a:t>
            </a:r>
            <a:r>
              <a:rPr lang="hr-HR" sz="4000" dirty="0" smtClean="0">
                <a:solidFill>
                  <a:srgbClr val="00B050"/>
                </a:solidFill>
              </a:rPr>
              <a:t>- zelene strelice</a:t>
            </a:r>
            <a:endParaRPr lang="hr-HR" sz="4000" dirty="0">
              <a:solidFill>
                <a:srgbClr val="00B05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97" y="836712"/>
            <a:ext cx="5688632" cy="597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hr-HR" sz="4000" dirty="0"/>
              <a:t>Prepoznaj i </a:t>
            </a:r>
            <a:r>
              <a:rPr lang="hr-HR" sz="4000" dirty="0" smtClean="0"/>
              <a:t>objasni </a:t>
            </a:r>
            <a:r>
              <a:rPr lang="hr-HR" sz="4000" dirty="0" smtClean="0">
                <a:solidFill>
                  <a:srgbClr val="FF0000"/>
                </a:solidFill>
              </a:rPr>
              <a:t>- crvene strelice</a:t>
            </a:r>
            <a:endParaRPr lang="hr-HR" sz="4000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36" y="908625"/>
            <a:ext cx="5544616" cy="58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36712"/>
          </a:xfrm>
        </p:spPr>
        <p:txBody>
          <a:bodyPr/>
          <a:lstStyle/>
          <a:p>
            <a:r>
              <a:rPr lang="hr-HR" sz="4000" dirty="0"/>
              <a:t>Prepoznaj i </a:t>
            </a:r>
            <a:r>
              <a:rPr lang="hr-HR" sz="4000" dirty="0" smtClean="0"/>
              <a:t>objasni </a:t>
            </a:r>
            <a:r>
              <a:rPr lang="hr-HR" sz="4000" dirty="0" smtClean="0">
                <a:solidFill>
                  <a:srgbClr val="002060"/>
                </a:solidFill>
              </a:rPr>
              <a:t>- plave strelice</a:t>
            </a:r>
            <a:endParaRPr lang="hr-HR" sz="4000" dirty="0">
              <a:solidFill>
                <a:srgbClr val="00206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08720"/>
            <a:ext cx="5563074" cy="584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368450"/>
          </a:xfrm>
        </p:spPr>
        <p:txBody>
          <a:bodyPr/>
          <a:lstStyle/>
          <a:p>
            <a:r>
              <a:rPr lang="hr-HR" sz="4000" dirty="0"/>
              <a:t>Prepoznaj i </a:t>
            </a:r>
            <a:r>
              <a:rPr lang="hr-HR" sz="4000" dirty="0" smtClean="0"/>
              <a:t>objasni - </a:t>
            </a:r>
            <a:r>
              <a:rPr lang="hr-HR" sz="4000" dirty="0" smtClean="0">
                <a:solidFill>
                  <a:srgbClr val="FF0000"/>
                </a:solidFill>
              </a:rPr>
              <a:t>crvene strelice</a:t>
            </a:r>
            <a:endParaRPr lang="hr-HR" sz="4000" dirty="0">
              <a:solidFill>
                <a:srgbClr val="FF00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93" y="1700808"/>
            <a:ext cx="4436240" cy="5014310"/>
          </a:xfrm>
        </p:spPr>
      </p:pic>
    </p:spTree>
    <p:extLst>
      <p:ext uri="{BB962C8B-B14F-4D97-AF65-F5344CB8AC3E}">
        <p14:creationId xmlns:p14="http://schemas.microsoft.com/office/powerpoint/2010/main" val="32165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220</Words>
  <Application>Microsoft Office PowerPoint</Application>
  <PresentationFormat>Prikaz na zaslonu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8" baseType="lpstr">
      <vt:lpstr>Arial</vt:lpstr>
      <vt:lpstr>Wingdings</vt:lpstr>
      <vt:lpstr>Zadani dizajn</vt:lpstr>
      <vt:lpstr>BIZANTSKO CARSTVO; EUROPSKI ZAPAD U RANOM SREDNJEM VIJEKU</vt:lpstr>
      <vt:lpstr>PowerPointova prezentacija</vt:lpstr>
      <vt:lpstr>PowerPointova prezentacija</vt:lpstr>
      <vt:lpstr>PowerPointova prezentacija</vt:lpstr>
      <vt:lpstr>Prepoznaj i objasni</vt:lpstr>
      <vt:lpstr>Prepoznaj i objasni - zelene strelice</vt:lpstr>
      <vt:lpstr>Prepoznaj i objasni - crvene strelice</vt:lpstr>
      <vt:lpstr>Prepoznaj i objasni - plave strelice</vt:lpstr>
      <vt:lpstr>Prepoznaj i objasni - crvene strelice</vt:lpstr>
      <vt:lpstr>Prepoznaj i objasni - zelene strelice</vt:lpstr>
      <vt:lpstr>Odredi točnost tvrdnje</vt:lpstr>
      <vt:lpstr>Odredi točnost tvrdnje</vt:lpstr>
      <vt:lpstr>Odredi točnost tvrdnje</vt:lpstr>
      <vt:lpstr>Odredi točnost tvrdnje</vt:lpstr>
      <vt:lpstr>Odredi točnost tvrdnje</vt:lpstr>
    </vt:vector>
  </TitlesOfParts>
  <Company>DF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cp:revision>17</cp:revision>
  <dcterms:created xsi:type="dcterms:W3CDTF">2013-11-10T15:51:34Z</dcterms:created>
  <dcterms:modified xsi:type="dcterms:W3CDTF">2015-08-24T20:27:58Z</dcterms:modified>
</cp:coreProperties>
</file>